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ns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Lentšu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ya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/>
              <a:t>Modimo O Bitsa Moshe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 Moshe a ekwa lentšu la Modimo, o ile a bona eng?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morara o motle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leru le diaduma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sethokgwa se se tukago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lewatle le arotšwego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sethokgwa se se tukago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Gideone le banna ba Gagwe ba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Ya lehono</a:t>
            </a:r>
            <a:r xmlns:a="http://schemas.openxmlformats.org/drawingml/2006/main">
              <a:rPr lang="ns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/>
              <a:t>Ge morongwa wa Jehofa a iponagatša go Gideone, a re: “Morena o na le wena, mohlabani yo matla.”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Baahlodi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Morongwa wa Morena a iponagatša go Gideone a re: “Modimo o na le wena, mohlabani yo maatla.” Modimo o ile a mo nea kgonthišetšo ka phoka le boya.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 a be a kgodišegile gore Modimo o mmiditše, a thuba Baali le aletare ya yona yeo Baisiraele ba bego ba e rapela.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re go Gideone gore a kgethe bahlabani gore ba fenye Bamidiane. Go ya ka taelo ya Modimo, banna ba 300 feela bao ba ilego ba kgethwa.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mo file leano le le makatšago la go ba hlasela. Modimo a ba be le diphalafala le dinkgo tše di se nago selo tšeo di nago le dirumula ka gare.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Bošego, Gideone le banna ba gagwe ba 300 ba ile ba phethagatša leano leo Modimo a ba filego lona. Ba fenya ntwa kgahlanong le Bamidiane.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Gideone le banna ba gagwe ba 300 ba ile ba fenya ntwa kgahlanong le ba-Midiane ba bantši feela ka go kwa taelo ya Modimo.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Sephiri sa go fenya bophelong bja ka ke go kwa Modimo.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Modimo Ramatlaohle yo a ka fenyago madira a mantši a manaba ka banna ba 300 feela.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efe yeo e sa kago ya dirišetšwa Gideone le banna ba gagwe ba 300 gore ba fenye lenaba la bona?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dinkgo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ditšhoša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dirumula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diphalafala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ditšhoša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Morena ge a bona gore o tshela go yo lebelela, Modimo a mmitša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 tšwa ka gare ga sethokgwa, .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"Moshe! Moshe!" Gomme Moshe a re: “Ke nna yo.”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Ya lehono</a:t>
            </a:r>
            <a:r xmlns:a="http://schemas.openxmlformats.org/drawingml/2006/main">
              <a:rPr lang="ns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/>
              <a:t>Ge morongwa wa Jehofa a iponagatša go Gideone, a re: “Morena o na le wena, mohlabani yo matla.”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Baahlodi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/>
              <a:t>Simisone, Mohlabani yo Matla.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Mosadi yoo a belega mošemane gomme a mo rea leina la Simisone. A gola mme Morena a mo šegofatša;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Baahlodi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Go be go na le moetapele yo a bitšwago Simisone gare ga baetapele ba Baisiraele. E be e le monna yo a swanetšego go arolwa go Modimo go tloga ge a belegwa.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Simisone e be e le mohlabani yo matla kudu. Ka baka la Simisone, Bafilisita le dinaga tše dingwe tšeo di bego di ba gatelela ba be ba sa kgone go gatelela Baisiraele</a:t>
            </a:r>
            <a:r xmlns:a="http://schemas.openxmlformats.org/drawingml/2006/main">
              <a:rPr lang="ns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le gatee.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Matla a gagwe a be a etšwa meriring ya gagwe. Eupša, moriri wa gagwe o be o beotšwe ka go forwa. Ka fao, o ile a lahlegelwa ke maatla a gagwe.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Simisone o ile a thopša gomme a segwa ke lenaba. O ile a itshola ka go forwa ka baka la boikgogomošo.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Simisone o ile a rapela Modimo gore a mo matlafatše gape mafelelong. Modimo o ile a araba thapelo ya gagwe gomme a mo fa maatla mafelelong.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Simisone e be e le monna yo a filwego mogau wo o kgethegilego le pitšo go tšwa go Modimo.</a:t>
            </a:r>
            <a:r xmlns:a="http://schemas.openxmlformats.org/drawingml/2006/main">
              <a:rPr lang="ns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Eupša, ka baka la boikgogomošo bja gagwe, 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ile a ba lahlegelwa ka moka.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Gape re bana ba Modimo ba ba rategago bao ba amogetšego mogau le thomo ya Modimo.</a:t>
            </a:r>
            <a:r xmlns:a="http://schemas.openxmlformats.org/drawingml/2006/main">
              <a:rPr lang="ns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fao, re swanetše go ikokobetša pele ga Lentšu la Modimo.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theeletša le go araba dithapelo tša rena tše di tseneletšego le tša therešo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Aowa.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Lentšu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ya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Dikotsi tše Lesome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Matla a Simisone a tšwa kae?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letsogo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leoto la leoto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leihlo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moriri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Mosadi yoo a belega mošemane gomme a mo rea leina la Simisone. A gola mme Morena a mo šegofatša;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Baahlodi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/>
              <a:t>Ruth, Mosadi wa Semelo se se Hlomphegago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Setšhaba sa gago e tla ba setšhaba sa ka, Modimo wa gago e tla ba Modimo wa ka.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Mosadi wa Mojuda, Naomi o be a na le barwa ba babedi bao ba ilego ba nyala baditšhaba. Eupša, barwa ba gagwe ba babedi ba ile ba hwa. Ka fao, o ile a šala le barwedi ba gagwe ba babedi ba bahlologadi.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o ile a phetha ka go boela legaeng la gagwe kua Juda. O ile a re go bakgonyana ba gagwe ba babedi gore ba boele gae. Eupša, ngwetši ya gagwe ya bobedi ga se a boela motseng wa gabo, eupša o ile a latela mmatswale wa gagwe go yo dula Juda.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Ruthe o ile a swanelwa ke go topa mabele ao a šetšego gore a dule le Naomi, ka gobane o be a se na monna yo a ka laolago lapa.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 ile gwa direga gore a topa mabele ao a šetšego tšhemong ya Boase. Boase o ile a nagana gore ke mosadi wa maemo a godimo gomme a nyala Ruthe.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Boase o ile a amogela Ruthe le Naomi e le lapa gomme a phela bophelo bjo bo thabišago. Nakong e tlago, Kgoši Dafida le Jesu ba be ba etšwa lešikeng la Boase le Ruthe.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/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Ruthe e be e le mo-ntle. E be e le mosadi yo botse le yo a botegago gomme a hlankela mmatswale wa gagwe gabotse.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fao, o ile a šegofatšwa.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gona re swanetše go thuša baagišani ba rena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go rapela Modimo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pelo e botse le e botegago.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Baegepeta ba tla tseba gore ke nna Jehofa ge ke otlollela seatla sa ka go Egipita, ka ntšha Baisiraele go yona.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ga a lebelele ponagalo ya ka ntle eupša o lebelela pelo.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ka baka la’ng Naomi a ile a boela gae a e-tšwa Moaba a ya Juda?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gobane o ile a lwala..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gobane monna wa gagwe o hlokofetše..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gobane barwa ba gagwe ba babedi ba hwile..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gore o be a nyaka go kopana le lapa la gagwe..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ka gobane barwa ba gagwe ba babedi ba hwile..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Setšhaba sa gago e tla ba setšhaba sa ka, Modimo wa gago e tla ba Modimo wa ka.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Thapelo ya Hanna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Mošemane Samuele a tšwela pele a gola, a kgahlwa ke Jehofa le batho.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o be a se na morwa. Ka gona, o ile a nyama kudu moo a ilego a rapela Modimo. “Oh Tate Modimo, ge o ka mpha morwa, ke tla mo fa ka baka la gago matšatši ka moka a bophelo bja gagwe.”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gopola thapelo ya gagwe gomme a fa Hanna morwa yo a bitšwago Samuele.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o ile a nea morwa wa gagwe gore a rapele Modimo tempeleng bjalo ka ge a be a rapela pele.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Samuele o be a dula tempeleng a rapela Modimo. O ile a amogela mogau o montši go tšwa go batho le Modimo.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Samuele yo monnyane o gotše gabotse go ba mošemane yo monyenyane. Ke moka, ka morago, o ile a ba moporofeta yo a ilego a theetša lentšu la Modimo.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Moshe o ile a botša taelo ya Modimo go kgoši ya Egipita, Farao. ”Morena o re: Tlogela setšhaba sa ka se sepele, gore se nkhupele.”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theeletša thapelo ya Hanna ka moka, a mo gopola gomme a e araba ka botlalo.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theeleditše thapelo ya rena ka moka.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gona, re swanetše go rapela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botebo le ka potego.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theetša thapelo ya rena gomme a araba ka potego.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Ya lehono</a:t>
            </a:r>
            <a:r xmlns:a="http://schemas.openxmlformats.org/drawingml/2006/main">
              <a:rPr lang="ns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Tekatlhaologanyo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ka baka la’ng Hanna a be a nyamile gakaakaa?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lebaka la go opša ke mala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baka la go se be le tšhelete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lebaka la go hloka morwa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gobane o be a le yo mobe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ka lebaka la go hloka morwa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Mošemane Samuele a tšwela pele a gola, a kgahlwa ke Jehofa le batho.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Aowa.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Kgoši Saulo, Kgoši ya Pele ya Isiraele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Morena a mo fetola a re: “Ba theetše, o ba fe kgoši.” Ke moka Samuele a re go banna ba Isiraele: “Motho yo mongwe le yo mongwe a boele motseng wa gabo.”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“Re hloka kgoši!” Batho ba Isiraele ba ile ba kgopela gore ba nee Samuele kgoši.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“Ke tla ba fa kgoši bjalo ka ge ba kgopetše.“ Modimo a araba Samuele.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roma Saulo go Samuele. Modimo o ile a dumelela Samuele gore a mo tšhele makhura hlogong gore e be kgoši ya Isiraele.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“Yo ke moetapele wa rena, Saulo.” Samuele o ile a tsebiša Baisiraele gore Modimo o kgethile Saulo gore e be moetapele wa Isiraele.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"Ga go tsela ye nngwe! Modimo ke mang? Ke modimo“ Farao a e gana ka maatla kudu.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Mathomong, Saulo o ile a etelela pele Baisiraele gabotse ka go kwa thato ya Modimo ka potego. Lega go le bjalo, o ile a ba kgoši e mpe yeo e ilego ya eka thato ya Modimo ka baka la boikgogomošo le boikgogomošo.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Mathomong Saulo o be a ikokobeditše.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Lega go le bjalo, ka morago ga gore e be kgoši, 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be a se sa kwa thato ya Modimo.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ile a ikgogomoša le megabaru.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swanetše go ikokobetša ka mehla ge Tatago Modimo a go phagamiša.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rata ba ikokobeditšego, .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eupša o gana bao ba ikgantšhago.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Baisiraele ba ile ba kgopela’ng go Samuele?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dijo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kgoši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Lentšu la Modimo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kgoši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Morena a mo fetola a re: “Ba theetše, o ba fe kgoši.” Ke moka Samuele a re go banna ba Isiraele: “Motho yo mongwe le yo mongwe a boele motseng wa gabo.”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Aowa.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/>
              <a:t>Mošemane yo moswa, Dafida Yo a bolailego Goliata</a:t>
            </a:r>
            <a:r xmlns:a="http://schemas.openxmlformats.org/drawingml/2006/main">
              <a:rPr lang="nso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Dafida a re go Mofilisita: “O tla lwa le nna ka tšhoša, lerumo le lerumo, eupša nna ke tla go lwa ka leina la Jehofa Ramaatlaohle, Modimo wa madira a Isiraele, yo o mo hlotšego.”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Go be go na le mohlabani yo mogolo yo a bitšwago Goliata mešašeng ya Bafilisita. O ile a nyefola leina la Modimo ka go thoma ntwa.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Ga go na motho yo a ilego a ba le sebete sa go lwa le yena ka baka la go mo tšhoša.</a:t>
            </a:r>
          </a:p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 nako yeo, mošemane yo monyenyane, Dafida a re go kgoši Saulo: “Ke tla ya go lwa le yena.”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'Nka mo fenya ge Modimo a na le nna.'</a:t>
            </a:r>
          </a:p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Dafida a batamela Goliata a swere maswika a mahlano a boreledi.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Moshe a rapela Modimo. “Morena, hle ntsebiše seo o tlago go se dira go tloga bjale go ya pele.”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Dafida a re go Goliata yo a ilego a mo hlasela ka tšhoša le lerumo. “Ke lwa le wena ka leina la Jehofa Modimo!”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Dafida a lahlela leswika gomme a itia Goliata phatleng.</a:t>
            </a:r>
          </a:p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Dafida o ile a fenya ntweng ye ka thušo ya Modimo.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Mašole a Isiraele a be a tšhogile</a:t>
            </a:r>
            <a:r xmlns:a="http://schemas.openxmlformats.org/drawingml/2006/main">
              <a:rPr lang="ns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 senatla Goliata. Ba be ba mo boifa.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Lega go le bjalo, Dafida yo a bego a dumela tšhireletšong ya Modimo, o ile a lwa le yena ka sebete gomme a mo fenya.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swanetše go dumela gore Modimo ka mehla re šireletša. Re ka ba le sebete ka go dumela gore Modimo o tla re šireletša maemong afe goba afe.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Sebete seo se tšwago go dumela go Modimo se ka fenya poifo efe goba efe.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fa phenyo go bao ba mo lwelago.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/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eng seo Dafida a ilego a se lahlela Goliata?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tšhoša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lerumo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lejoe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thebe 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lejoe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Dafida a re go Mofilisita: “O tla lwa le nna ka tšhoša, lerumo le lerumo, eupša nna ke tla go lwa ka leina la Jehofa Ramaatlaohle, Modimo wa madira a Isiraele, yo o mo hlotšego.”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lahlela dikotsi tše lesome nageng ka moka ya Egipita. Batho ba Egipita le Farao ba thomile go tseba gore ke mang Modimo wa kgonthe.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“Moshe, tšwa Egipita le Baisiraele ba gago ka moka gona bjale.” Farao o be a se na kgetho ge e se ba tlogela ba sepela.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o be a nagana gore ke yena yo matla kudu ka go hlokomologa Modimo.</a:t>
            </a:r>
            <a:r xmlns:a="http://schemas.openxmlformats.org/drawingml/2006/main">
              <a:rPr lang="ns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fao, o be a swanetše go ba ka fase ga dikotsi tše kgolo.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 swanetše go ipolela gore Modimo ke Ramaatlaohle e sego rena.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Morena ge a bona gore o tshela go yo lebelela, Modimo a mmitša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 tšwa ka gare ga sethokgwa, .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"Moshe! Moshe!" Gomme Moshe a re: “Ke nna yo.”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ke fapaneng foromo medingwana kapa medimo e meng ya maaka.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a phela gomme o šoma ka maatla a gagwe a maatla.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masetla-pelo a makae ao Modimo a ilego a nyamiša Egipita?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tše hlano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 šupago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lesomepedi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lesome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lesome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Baegepeta ba tla tseba gore ke nna Jehofa ge ke otlollela seatla sa ka go Egipita, ka ntšha Baisiraele go yona.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AOWA. 18.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Kokwane ya Leru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4400"/>
              <a:t>le Kokwane ya Mollo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Mosegare Jehofa o be a ba etelela pele ka kokwane ya leru gore a ba hlahle tseleng, bošego ka kokwane ya mollo gore a ba bonešetše, gore ba sepele mosegare goba bošego.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Setšhaba sa Isiraele se ile sa dula Egipita ka nywaga e 430. Ba ile ba tloga Egipita ka baka la go boela nageng yeo e holofeditšwego-Kanana-mafelelong a nywaga e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“Re ka hwetša bjang tsela ya maleba?”, “Go thwe’ng ge re ka kopana le batho ba babe tseleng?” Ba be ba tshwenyegile kudu.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nako yeo, Modimo o ile a ba bontšha bohlatse bja gore o be a ba hlahla. E be e le kokwane ya leru.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Bošego, e ile ya ba kokwane ya mollo. Ka mokgwa wo, Modimo o ile a ba hlahla bošego le mosegare.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“Ga re boife, gobane Modimo o na le rena!” Batho ba Isiraele ba ile ba leboga Modimo ge a ba hlahla ka kokwane ya leru le kokwane ya mollo.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letšatši le lengwe, ge Moshe a bona Moegipita a betha Moisiraele, o ile a galefa, a tšea lehlakore la setšhaba sa gagwe gomme a bolaya Moegipita.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Ya lehono</a:t>
            </a:r>
            <a:r xmlns:a="http://schemas.openxmlformats.org/drawingml/2006/main">
              <a:rPr lang="ns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thutwana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 batho ba bantši ba Baisiraele ba be ba tshela leganateng le kotsi, Modimo o ile a ba bontšha bohlatse bja gore o ile a ba hlahla le go ba šireletša ka kokwane ya leru le kokwane ya mollo.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Bjale, Modimo o na le nna gomme o ntšhireletša. A re lebogeng Modimo.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na le rena ka mehla.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gona o a re šireletša bošego le mosegare.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 batho ba Isiraele ba tloga Egipita, Modimo o ile a ba hlahla ka eng?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kokwane ya leru le kokwane ya mollo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nonyana le hlapi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letšatši le ngwedi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ntja le katse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kokwane ya leru le kokwane ya mollo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Mosegare Jehofa o be a ba etelela pele ka kokwane ya leru gore a ba hlahle tseleng, bošego ka kokwane ya mollo gore a ba bonešetše, gore ba sepele mosegare goba bošego.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Baisiraele ba feta lewatleng leo le aroganego mobung o omilego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moka Moshe a otlolla seatla sa gagwe godimo ga lewatle, bošego bjoo ka moka Jehofa a raka lewatle ka phefo e matla ya bohlabela, a le fetoša naga ye e omilego. Meetse a ile a arogana,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 10 .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Moshe le Baisiraele ba ile ba kopana le Lewatle le Lehwibidu tseleng ya go ya Kanana.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Moegipita o ile a kitimiša Baisiraele gore a ba sware gape.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moka, go ile gwa direga selo se se makatšago! Modimo o ile a dumelela Lewatle le Lehwibidu le arogana gomme Baisiraele ba sepela go tshela mobung wo o omilego.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Mašole a Egepeta a ile a ba rakediša, eupša lewatle la boela morago gape, mašole ka moka a Egepeta a ile a tšhollela lewatleng. Ga go le o tee wa bona yo a ilego a phologa.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 Farao a ekwa taba ye, Moshe a mo boifa, a tšhaba Mošate wa Egepeta, a ya go dula leganateng la Midiane.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 leboga Modimo ge a re phološitše! Baisiraele ka moka ba ile ba opela dikoša tša lethabo ka lethabo le legolo.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phološa Baisiraele boemong bja bona bja go hloka kholofelo.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Gape ke be ke le boemong bja go hwa ka baka la sebe, eupša Modimo o ile a roma Jesu gore a mphološe!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mphološitše lehung le sa felego!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Oo, Ntate Modimo, ke leboha haholo!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 ke yena?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ke mophološi wa rena yo a phološago batho ba gagwe ka tsela ye e makatšago.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Baisiraele ba ile ba tshela bjang Lewatle le Lehwibidu?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ba rometše sekepe se segolo.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a ba sepele godimo ga meetse a lewatle.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aroganya Lewatle le Lehwibidu gomme a ba tlogela ba sepela pele</a:t>
            </a:r>
          </a:p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fase le le omilego.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a ba tlogele ba fofele godimo ga lewatle.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Modimo o ile a aroganya Lewatle le Lehwibidu gomme a ba tlogela ba sepela pele</a:t>
            </a:r>
          </a:p>
          <a:p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fase le le omilego.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moka Moshe a otlolla seatla sa gagwe godimo ga lewatle, bošego bjoo ka moka Jehofa a raka lewatle ka phefo e matla ya bohlabela, a le fetoša naga ye e omilego. Meetse a ile a arogana, 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 10 .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/>
              <a:t>Modimo Yo a Theošitšego Nama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"Ke kwele go ngunanguna ga Baisraele. Ba botše: 'Ge go sobela le tla ja nama, gomme mesong le tla tlala bogobe. Ke moka le tla tseba gore ke nna Jehofa Modimo wa lena.'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Baisraele ba be ba se na dijo leganateng. Ke moka ba ngunanguna ka Moshe le Modimo.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Morena a re go Moshe. “Ke tla le lahlela dijo tše di tšwago legodimong.”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Mesong, diphaphathi tše di sesane tše bjalo ka tšhwaane di ile tša tšwelela lebatong la leganateng.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Moshe o phetše e le modiši mengwaga ye 40 gomme mafelelong a ba le mengwaga ye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Mantšiboa digwagwa di tla godimo ga bona, tša wela fase tša khupetša mešaša. Ba di kgoboketša, ba di apea, ba di ja. Ga se ba bolawa ke tlala le leganateng.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“Ke a leboga, Modimo!” Moshe le batho ba Baisiraele ba ile ba makatšwa ke matla a Modimo a matla ka moka.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fa batho ba gagwe dijo tša letšatši le letšatši ka tsela ye e makatšago le maatla a gagwe a maatla ohle le leganateng moo ba bego ba sa hwetše le ge e le efe.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 dumela gore Modimo o tla re fa dinyakwa tša rena ka tsela ya gagwe ye e makatšago ka potego.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 ke yena?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Modimo yo a makatšago yo a tsebago dinyakwa tša rena e sa le pele gomme a ba fa tsela ya gagwe ye e makatšago.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nea batho ba Gagwe bao ba bolailwego ke tlala’ng?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le Digwagwa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Borotho le Maswi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 le Meetse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Reisi le Sopo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Manna le Digwagwa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"Ke kwele go ngunanguna ga Baisraele. Ba botše: 'Ge go sobela le tla ja nama, gomme mesong le tla tlala bogobe. Ke moka le tla tseba gore ke nna Jehofa Modimo wa lena.' " " 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Aowa.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/>
              <a:t>Melao e Lesome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Moshe o be a le moo le Jehofa matšatši a masome a mane le mašego a masome a mane a sa je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bogobe goba meetse a go nwa. Gomme a ngwala diphaphathi tše mantšu a kgwerano--Melao ye Lesome.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Setšhaba sa Baisraele ba fihlile thabeng ya Horebe(thabeng ya Sinai). Kgalalelo ya Morena Modimo e be e tletše godimo ga Mont Sinai (Mount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a re go Moshe: “Rotogela go nna thabeng.” Moshe a rotogela thabeng ya Modimo.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letšatši le lengwe, Modimo o ile a mmitša ka gare ga sethokgwa se se tukago gomme a re go yena. “Ke go roma go Farao gore o phološe setšhaba sa ka, Baisiraele Egipita.”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Morena Modimo a kopana thabeng ya Horebe.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fa Moshe diphaphathi tša maswika. Modimo o ngwadile melao le ditaelo godimo ga yona gore Baisiraele ba boloke-Melao ye Lesome.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“Ke a leboga, Morena, ka ge o re file melao.”</a:t>
            </a:r>
          </a:p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Moshe o ile a nagana gore, “Ke tla lokolla le go ruta Melao ye e Lesome ye bohlokwa.”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Melao ye Lesome ke melawana ya bohlokwa yeo Modimo a e filego bophelo bja rena.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 re obamela melao ya Modimo, Modimo o tla kgahlwa ke bophelo bja rena.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re file melao le Melao ye Lesome.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re tsebiša ka melao le ditaelo tše.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ngwadile kae Melao ye Lesome?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Letlapa la kota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Seretse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letlapa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Pampiri 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Letlapa la leswika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Letlapa la leswika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Moshe o be a le moo le Jehofa matšatši a masome a mane le mašego a masome a mane a sa je</a:t>
            </a: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bogobe goba meetse a go nwa. Gomme a ngwala diphaphathi tše mantšu a kgwerano--Melao ye Lesome.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Namane ya Gauta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A tšea seo ba mo filego sona, a se dira modingwana wo o lahlilwego ka sebopego</a:t>
            </a:r>
          </a:p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ya namane, e e bopa ka sedirišwa. Ke moka ba re: “Ena ke medimo ya gago, wena Isiraele, yeo e go ntšhitšego Egipita.”</a:t>
            </a:r>
          </a:p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 Moshe a sa fologe Thabeng nako ye telele gakaakaa, ba ile ba ikwa ba sa iketla. “Re hloka modimo wa rena gore a re etele pele legatong la Moshe.”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Moshe o ile a boela Egepeta go phološa setšhaba sa gagwe Baisraele ba swere lepara leo Modimo a mo filego lona.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fao, ba dira namane ya gauta gomme ba e rapela bjalo ka modimo wa bona go ba eta pele.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Moshe yo a bego a theoga ka Melao ye Lesome o ile a galefa kudu.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ba galefela ka bogale. “Ke tla ba fediša. Ke moka ke tla go dira setšhaba se segolo.”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Eupša, Moshe o ile a rapela Modimo gore a ba lebalele ka hlogo. Modimo o ile a kwa thapelo ya Moshe gomme a ba lebalela.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Ya lehono</a:t>
            </a:r>
            <a:r xmlns:a="http://schemas.openxmlformats.org/drawingml/2006/main">
              <a:rPr lang="ns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Thutwana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Seo Modimo a se hloilego kudu ke go rapela medimo ye mengwe go e na le yena.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 ke wa itirela modingwana le ge e le ofe ka tsela le ge e le efe.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 sa šetšwe seo se diregago, o se ke wa ba khunamela gomme wa ba khunamela.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rgbClr val="FF0000"/>
                </a:solidFill>
              </a:rPr>
              <a:t>Modimo?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hloile go rapela medingwana kudu go e na le yena.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Baisiraele ba ile ba dira modingwana ofe ka baka la go dira dibe?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Gauta ya gauta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Ntšhu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Namane ya Gauta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Namane ya Silifera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Silifera ya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Ntšhu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Namane ya Gauta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A tšea seo ba mo filego sona, a se dira modingwana wo o lahlilwego ka sebopego</a:t>
            </a:r>
          </a:p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ya namane, e e bopa ka sedirišwa. Ke moka ba re: “Ena ke medimo ya gago, wena Isiraele, yeo e go ntšhitšego Egipita.”</a:t>
            </a:r>
          </a:p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Lentšu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Ntlo ya Modimo (Tabernakele) Lehoatateng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Letšatšing leo Tente ya Bohlatse e bego e hlomilwe ka lona, leru la e khupetša. Go tloga mantšiboa go fihla mesong leru leo le bego le le ka godimo ga tabarenakele le be le swana le mollo.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Dipalo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bitša Moshe gore e be moetapele wa Baisiraele ge a be a na le mengwaga ye 80.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Leano la Modimo le fapane le la rena, eupša leano la gagwe le dula le phethagetše.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swanetše go dumela gore leano la Modimo le phethagetše gomme re swanetše go ithekga ka yena.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a re go Moshe gore a dire Tabernakele-Ntlo ya Modimo.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botša se sengwe le se sengwe ka Taberenakele-sebopego sa yona le dilo ka moka tšeo di swanetšego go lokišetšwa yona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Gomme Modimo o ba tsebiše go šomiša sehlogo se sengwe le se sengwe ge ba rapela Modimo ka Tabernakeleng.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Moshe le batho ba Baisraele ba ile ba dira Taberenakele-Ntlo ya Modimo-go ya ka taelo ya Modimo.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Letšatšing leo taberenakele e bego e hlomilwe ka lona, leru leo le bontšhago letago la Modimo la e khupetša. Tabernakele e be e le pontšho ya gore Modimo o be a na le Baisiraele.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dumelela Baisraele go dira taberenakele-ntlo ya Modimo, gomme a ba dira gore ba phele ka tabarenakele bjalo ka bogare bja bona.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 swanetše go phela le Modimo bjalo ka bogare bja menagano le bophelo bja rena.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rgbClr val="FF0000"/>
                </a:solidFill>
              </a:rPr>
              <a:t>Modimo?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phela le rena, o sepela le rena, o a re etelela pele, ebile o bolela le rena.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ile a dumelela Baisiraele go dira’ng?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Namane ya Gauta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Melao e Lesome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Mošate wa Mošate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Tabernakele-Ntlo ya Modimo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Tabernakele-Ntlo ya Modimo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bg1">
                    <a:lumMod val="50000"/>
                  </a:schemeClr>
                </a:solidFill>
              </a:rPr>
              <a:t>Letšatšing leo Tente ya Bohlatse e bego e hlomilwe ka lona, leru la e khupetša. Go tloga mantšiboa go fihla mesong leru leo le bego le le ka godimo ga tabarenakele le be le swana le mollo.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Dipalo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24.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lentšu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ya</a:t>
            </a:r>
            <a:r xmlns:a="http://schemas.openxmlformats.org/drawingml/2006/main">
              <a:rPr lang="ns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s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400"/>
              <a:t>Jeriko e ile ya phuhlama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 ke yena?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re etelela pele ka maano a gagwe a phethagetšego. Ga go na diphošo mererong ya Modimo.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lekga la bošupa, ge baperisita ba letša phalafala, Joshua a laela setšhaba a re: “Goeletšang! Gobane Jehofa o le file motse!”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Baisiraele ba be ba nyaka go ya nageng ya kholofetšo. Eupša Jeriko, yeo e bego e le mošate o mogolo, e ile ya ba thibela tsela.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a re go Joshua, yo e bego e le moetapele wa bona, gore a ka fediša Jeriko bjang.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Setšhaba sa Baisraele se ile sa sepela go dikologa morako wa Jeriko ka matšatši a šupago go ya ka ditaelo tša Modimo.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 ba be ba gwanta go dikologa morako ka matšatši a tshelelago, letšatši le lengwe le le lengwe ka nako e tee, Jeriko ga se ya ka ya šikinyega le intšhi.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letšatši la bošupa, ba e dikologa ka makga a šupago. Ka lekga la bošupa go dikologa, ba ile ba goeletša mo gogolo, lebota la phuhlama.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Thuto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Baisiraele ba be ba sa kgone go fediša Jeriko ka matla a bona. Eupša Modimo o ile a fediša Jeriko ka maatla a gagwe ka noši bakeng sa bona.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Baisiraele ba thopile phenyo ka go kwa Modimo.</a:t>
            </a: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re pheleng bophelo bja rena ka go kwa Modimo.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s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re lebogeng Modimo ge a re dirile gore re fenye!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3200"/>
              <a:t>Modimo?</a:t>
            </a:r>
            <a:r xmlns:a="http://schemas.openxmlformats.org/drawingml/2006/main">
              <a:rPr lang="ns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rgbClr val="C00000"/>
                </a:solidFill>
              </a:rPr>
              <a:t>Modimo..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fa batho ba gagwe phenyo ka Maatla a gagwe a magolo.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Modimo wa Phenyo!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Quiz ya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eng seo Modimo a ilego a laela Jošua gore a fediše Jeriko?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Lahlela maswika kua Jeriko matšatši a šupago.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Rapelela Jeriko matšatši a šupago.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Opela ditheto matšatši a šupago bakeng sa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March morako wa Jeriko ka matšatši a šupago le ka</a:t>
            </a:r>
          </a:p>
          <a:p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letšatši la mafelelo efa mokgoši o mogolo.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March morako wa Jeriko ka matšatši a šupago le ka</a:t>
            </a:r>
          </a:p>
          <a:p>
            <a:r xmlns:a="http://schemas.openxmlformats.org/drawingml/2006/main">
              <a:rPr lang="nso" altLang="ko-KR" sz="2800">
                <a:solidFill>
                  <a:srgbClr val="FF0000"/>
                </a:solidFill>
              </a:rPr>
              <a:t>letšatši la mafelelo efa mokgoši o mogolo.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so" altLang="ko-KR" sz="4000">
                <a:solidFill>
                  <a:srgbClr val="FF0000"/>
                </a:solidFill>
              </a:rPr>
              <a:t>Lentšu la lehono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s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lekga la bošupa, ge baperisita ba letša phalafala, Joshua a laela setšhaba a re: “Goeletšang! Gobane Jehofa o le file motse!”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ns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s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